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289" r:id="rId22"/>
    <p:sldId id="284" r:id="rId23"/>
    <p:sldId id="306" r:id="rId24"/>
    <p:sldId id="307" r:id="rId25"/>
    <p:sldId id="308" r:id="rId26"/>
    <p:sldId id="290" r:id="rId27"/>
    <p:sldId id="285" r:id="rId28"/>
    <p:sldId id="310" r:id="rId29"/>
    <p:sldId id="311" r:id="rId30"/>
    <p:sldId id="291" r:id="rId31"/>
    <p:sldId id="286" r:id="rId32"/>
    <p:sldId id="314" r:id="rId33"/>
    <p:sldId id="258" r:id="rId34"/>
    <p:sldId id="292" r:id="rId35"/>
    <p:sldId id="267"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82" d="100"/>
          <a:sy n="82" d="100"/>
        </p:scale>
        <p:origin x="782"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5/13/2026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5/13/2026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1359624974"/>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$87,500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0</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3073613887"/>
              </p:ext>
            </p:extLst>
          </p:nvPr>
        </p:nvGraphicFramePr>
        <p:xfrm>
          <a:off x="4551174" y="2235137"/>
          <a:ext cx="6792329" cy="1643664"/>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dirty="0">
                          <a:effectLst/>
                        </a:rPr>
                        <a:t>Bridal Room</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1419453791"/>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a:effectLst/>
                        </a:rPr>
                        <a:t>8</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7</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Church Pews | Donor Book</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3217494611"/>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68</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2531</TotalTime>
  <Words>1303</Words>
  <Application>Microsoft Office PowerPoint</Application>
  <PresentationFormat>Widescreen</PresentationFormat>
  <Paragraphs>174</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44</cp:revision>
  <cp:lastPrinted>2024-12-19T14:39:24Z</cp:lastPrinted>
  <dcterms:created xsi:type="dcterms:W3CDTF">2021-04-06T21:05:54Z</dcterms:created>
  <dcterms:modified xsi:type="dcterms:W3CDTF">2026-05-13T19:55:35Z</dcterms:modified>
  <cp:category/>
</cp:coreProperties>
</file>