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302" r:id="rId22"/>
    <p:sldId id="304" r:id="rId23"/>
    <p:sldId id="305" r:id="rId24"/>
    <p:sldId id="289" r:id="rId25"/>
    <p:sldId id="284" r:id="rId26"/>
    <p:sldId id="306" r:id="rId27"/>
    <p:sldId id="307" r:id="rId28"/>
    <p:sldId id="308" r:id="rId29"/>
    <p:sldId id="290" r:id="rId30"/>
    <p:sldId id="285" r:id="rId31"/>
    <p:sldId id="310" r:id="rId32"/>
    <p:sldId id="311" r:id="rId33"/>
    <p:sldId id="291" r:id="rId34"/>
    <p:sldId id="286" r:id="rId35"/>
    <p:sldId id="269" r:id="rId36"/>
    <p:sldId id="313" r:id="rId37"/>
    <p:sldId id="314" r:id="rId38"/>
    <p:sldId id="258" r:id="rId39"/>
    <p:sldId id="292" r:id="rId40"/>
    <p:sldId id="26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hatman" userId="1e629fef-30dd-46e5-ab92-308acede25dd" providerId="ADAL" clId="{36A95309-7767-4571-99A3-5F032A033D9D}"/>
    <pc:docChg chg="modSld">
      <pc:chgData name="Jennifer Chatman" userId="1e629fef-30dd-46e5-ab92-308acede25dd" providerId="ADAL" clId="{36A95309-7767-4571-99A3-5F032A033D9D}" dt="2022-10-12T16:58:53.417" v="2" actId="20577"/>
      <pc:docMkLst>
        <pc:docMk/>
      </pc:docMkLst>
      <pc:sldChg chg="modSp mod">
        <pc:chgData name="Jennifer Chatman" userId="1e629fef-30dd-46e5-ab92-308acede25dd" providerId="ADAL" clId="{36A95309-7767-4571-99A3-5F032A033D9D}" dt="2022-10-12T16:58:53.417" v="2" actId="20577"/>
        <pc:sldMkLst>
          <pc:docMk/>
          <pc:sldMk cId="1752798314" sldId="292"/>
        </pc:sldMkLst>
        <pc:graphicFrameChg chg="modGraphic">
          <ac:chgData name="Jennifer Chatman" userId="1e629fef-30dd-46e5-ab92-308acede25dd" providerId="ADAL" clId="{36A95309-7767-4571-99A3-5F032A033D9D}" dt="2022-10-12T16:58:53.417" v="2" actId="20577"/>
          <ac:graphicFrameMkLst>
            <pc:docMk/>
            <pc:sldMk cId="1752798314" sldId="292"/>
            <ac:graphicFrameMk id="6" creationId="{CAF55465-614C-034D-B777-B0C886EADE3B}"/>
          </ac:graphicFrameMkLst>
        </pc:graphicFrameChg>
      </pc:sldChg>
    </pc:docChg>
  </pc:docChgLst>
  <pc:docChgLst>
    <pc:chgData name="Jennifer Chatman" userId="1e629fef-30dd-46e5-ab92-308acede25dd" providerId="ADAL" clId="{02F42A1C-C0DF-44A3-9893-D596847DEE7B}"/>
    <pc:docChg chg="modSld">
      <pc:chgData name="Jennifer Chatman" userId="1e629fef-30dd-46e5-ab92-308acede25dd" providerId="ADAL" clId="{02F42A1C-C0DF-44A3-9893-D596847DEE7B}" dt="2022-06-08T19:28:04.992" v="4" actId="20577"/>
      <pc:docMkLst>
        <pc:docMk/>
      </pc:docMkLst>
      <pc:sldChg chg="modSp mod">
        <pc:chgData name="Jennifer Chatman" userId="1e629fef-30dd-46e5-ab92-308acede25dd" providerId="ADAL" clId="{02F42A1C-C0DF-44A3-9893-D596847DEE7B}" dt="2022-06-08T19:28:04.992" v="4" actId="20577"/>
        <pc:sldMkLst>
          <pc:docMk/>
          <pc:sldMk cId="1752798314" sldId="292"/>
        </pc:sldMkLst>
        <pc:graphicFrameChg chg="modGraphic">
          <ac:chgData name="Jennifer Chatman" userId="1e629fef-30dd-46e5-ab92-308acede25dd" providerId="ADAL" clId="{02F42A1C-C0DF-44A3-9893-D596847DEE7B}" dt="2022-06-08T19:28:04.992" v="4" actId="20577"/>
          <ac:graphicFrameMkLst>
            <pc:docMk/>
            <pc:sldMk cId="1752798314" sldId="292"/>
            <ac:graphicFrameMk id="6" creationId="{CAF55465-614C-034D-B777-B0C886EADE3B}"/>
          </ac:graphicFrameMkLst>
        </pc:graphicFrameChg>
      </pc:sldChg>
    </pc:docChg>
  </pc:docChgLst>
  <pc:docChgLst>
    <pc:chgData name="Jennifer Chatman" userId="1e629fef-30dd-46e5-ab92-308acede25dd" providerId="ADAL" clId="{9E722E05-07BD-41D0-AA28-96D9F69895CC}"/>
    <pc:docChg chg="custSel modSld sldOrd">
      <pc:chgData name="Jennifer Chatman" userId="1e629fef-30dd-46e5-ab92-308acede25dd" providerId="ADAL" clId="{9E722E05-07BD-41D0-AA28-96D9F69895CC}" dt="2023-03-15T14:23:44.758" v="138" actId="20577"/>
      <pc:docMkLst>
        <pc:docMk/>
      </pc:docMkLst>
      <pc:sldChg chg="delSp modSp mod ord">
        <pc:chgData name="Jennifer Chatman" userId="1e629fef-30dd-46e5-ab92-308acede25dd" providerId="ADAL" clId="{9E722E05-07BD-41D0-AA28-96D9F69895CC}" dt="2023-03-15T14:23:44.758" v="138" actId="20577"/>
        <pc:sldMkLst>
          <pc:docMk/>
          <pc:sldMk cId="3800265365" sldId="258"/>
        </pc:sldMkLst>
        <pc:spChg chg="mod">
          <ac:chgData name="Jennifer Chatman" userId="1e629fef-30dd-46e5-ab92-308acede25dd" providerId="ADAL" clId="{9E722E05-07BD-41D0-AA28-96D9F69895CC}" dt="2023-03-15T14:21:33.623" v="42" actId="1076"/>
          <ac:spMkLst>
            <pc:docMk/>
            <pc:sldMk cId="3800265365" sldId="258"/>
            <ac:spMk id="2" creationId="{4C709800-F014-4E4C-A1E2-557985B2C573}"/>
          </ac:spMkLst>
        </pc:spChg>
        <pc:spChg chg="mod">
          <ac:chgData name="Jennifer Chatman" userId="1e629fef-30dd-46e5-ab92-308acede25dd" providerId="ADAL" clId="{9E722E05-07BD-41D0-AA28-96D9F69895CC}" dt="2023-03-15T14:23:44.758" v="138" actId="20577"/>
          <ac:spMkLst>
            <pc:docMk/>
            <pc:sldMk cId="3800265365" sldId="258"/>
            <ac:spMk id="3" creationId="{9AF49FDB-1276-4116-BB57-AC20BC270233}"/>
          </ac:spMkLst>
        </pc:spChg>
        <pc:picChg chg="mod">
          <ac:chgData name="Jennifer Chatman" userId="1e629fef-30dd-46e5-ab92-308acede25dd" providerId="ADAL" clId="{9E722E05-07BD-41D0-AA28-96D9F69895CC}" dt="2023-03-15T14:20:40.800" v="31" actId="1076"/>
          <ac:picMkLst>
            <pc:docMk/>
            <pc:sldMk cId="3800265365" sldId="258"/>
            <ac:picMk id="4" creationId="{9F65D54E-C64D-4E59-853D-28FDB126097B}"/>
          </ac:picMkLst>
        </pc:picChg>
        <pc:picChg chg="del">
          <ac:chgData name="Jennifer Chatman" userId="1e629fef-30dd-46e5-ab92-308acede25dd" providerId="ADAL" clId="{9E722E05-07BD-41D0-AA28-96D9F69895CC}" dt="2023-03-15T14:20:32.777" v="29" actId="478"/>
          <ac:picMkLst>
            <pc:docMk/>
            <pc:sldMk cId="3800265365" sldId="258"/>
            <ac:picMk id="5" creationId="{8F4617A9-B3AF-4F56-89D3-E192D7E06712}"/>
          </ac:picMkLst>
        </pc:picChg>
        <pc:picChg chg="del">
          <ac:chgData name="Jennifer Chatman" userId="1e629fef-30dd-46e5-ab92-308acede25dd" providerId="ADAL" clId="{9E722E05-07BD-41D0-AA28-96D9F69895CC}" dt="2023-03-15T14:20:26.269" v="28" actId="478"/>
          <ac:picMkLst>
            <pc:docMk/>
            <pc:sldMk cId="3800265365" sldId="258"/>
            <ac:picMk id="6" creationId="{8D081F1E-84DA-4D17-A0A0-80E7F8059B19}"/>
          </ac:picMkLst>
        </pc:picChg>
      </pc:sldChg>
      <pc:sldChg chg="modSp mod">
        <pc:chgData name="Jennifer Chatman" userId="1e629fef-30dd-46e5-ab92-308acede25dd" providerId="ADAL" clId="{9E722E05-07BD-41D0-AA28-96D9F69895CC}" dt="2023-03-15T14:20:13.775" v="27" actId="20577"/>
        <pc:sldMkLst>
          <pc:docMk/>
          <pc:sldMk cId="1752798314" sldId="292"/>
        </pc:sldMkLst>
        <pc:graphicFrameChg chg="modGraphic">
          <ac:chgData name="Jennifer Chatman" userId="1e629fef-30dd-46e5-ab92-308acede25dd" providerId="ADAL" clId="{9E722E05-07BD-41D0-AA28-96D9F69895CC}" dt="2023-03-15T14:20:13.775" v="27" actId="20577"/>
          <ac:graphicFrameMkLst>
            <pc:docMk/>
            <pc:sldMk cId="1752798314" sldId="292"/>
            <ac:graphicFrameMk id="6" creationId="{CAF55465-614C-034D-B777-B0C886EADE3B}"/>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3/15/2023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3/15/2023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wikigallery.org/wiki/painting_274323/Joseph-Augustus-Knip/A-flock-of-sheep-in-a-stable" TargetMode="External"/><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fontScale="92500" lnSpcReduction="20000"/>
          </a:bodyPr>
          <a:lstStyle/>
          <a:p>
            <a:r>
              <a:rPr lang="en-US" sz="2800" dirty="0"/>
              <a:t>Memorial Campaign Booklet</a:t>
            </a:r>
          </a:p>
          <a:p>
            <a:endParaRPr lang="en-US" dirty="0"/>
          </a:p>
          <a:p>
            <a:r>
              <a:rPr lang="en-US" sz="2000" i="1" dirty="0"/>
              <a:t>3-year pledge opportunities</a:t>
            </a:r>
          </a:p>
          <a:p>
            <a:r>
              <a:rPr lang="en-US" sz="2000" i="1" dirty="0"/>
              <a:t>November 2021</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2261334238"/>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$125,000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 | Nativity Figurines | Nativity Stable | Advent Wreath</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37" name="Rectangle 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Nativity Figurines</a:t>
            </a: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3" y="2718054"/>
            <a:ext cx="4416060" cy="3207258"/>
          </a:xfrm>
        </p:spPr>
        <p:txBody>
          <a:bodyPr vert="horz" lIns="91440" tIns="45720" rIns="91440" bIns="45720" rtlCol="0" anchor="t">
            <a:normAutofit fontScale="92500" lnSpcReduction="10000"/>
          </a:bodyPr>
          <a:lstStyle/>
          <a:p>
            <a:r>
              <a:rPr lang="en-US" dirty="0"/>
              <a:t>These figures were originally manufactured by Joseph </a:t>
            </a:r>
            <a:r>
              <a:rPr lang="en-US" dirty="0" err="1"/>
              <a:t>Poli</a:t>
            </a:r>
            <a:r>
              <a:rPr lang="en-US" dirty="0"/>
              <a:t> &amp; Company .</a:t>
            </a:r>
          </a:p>
          <a:p>
            <a:r>
              <a:rPr lang="en-US" dirty="0"/>
              <a:t>The company was established in 1890 and specialized in church interior decorating which included statuary, altars, railings, fonts, and sacramental robes. The company was founded by Joseph </a:t>
            </a:r>
            <a:r>
              <a:rPr lang="en-US" dirty="0" err="1"/>
              <a:t>Poli</a:t>
            </a:r>
            <a:r>
              <a:rPr lang="en-US" dirty="0"/>
              <a:t> who was an Italian immigrant. He worked for various plaster studios in the US before opening his sculpture studio in Pittsburg, PA. He passed in 1917. </a:t>
            </a:r>
          </a:p>
          <a:p>
            <a:r>
              <a:rPr lang="en-US" dirty="0"/>
              <a:t>Another article specifically about these nativity sets stated that the sets were fabricated with traditional plaster which was typical of nativity sets for centuries, and </a:t>
            </a:r>
            <a:r>
              <a:rPr lang="en-US" dirty="0" err="1"/>
              <a:t>Poli</a:t>
            </a:r>
            <a:r>
              <a:rPr lang="en-US" dirty="0"/>
              <a:t> sets in particular are harder to come by these days.  As the company no longer exists, they are no longer produced.  </a:t>
            </a:r>
          </a:p>
        </p:txBody>
      </p:sp>
    </p:spTree>
    <p:extLst>
      <p:ext uri="{BB962C8B-B14F-4D97-AF65-F5344CB8AC3E}">
        <p14:creationId xmlns:p14="http://schemas.microsoft.com/office/powerpoint/2010/main" val="33131665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A flock of sheep in a stable - Joseph Augustus Knip ...">
            <a:extLst>
              <a:ext uri="{FF2B5EF4-FFF2-40B4-BE49-F238E27FC236}">
                <a16:creationId xmlns:a16="http://schemas.microsoft.com/office/drawing/2014/main" id="{7A1025F4-A630-B545-9863-60C6A8A1C772}"/>
              </a:ext>
            </a:extLst>
          </p:cNvPr>
          <p:cNvPicPr/>
          <p:nvPr/>
        </p:nvPicPr>
        <p:blipFill rotWithShape="1">
          <a:blip r:embed="rId2" cstate="print">
            <a:alphaModFix amt="4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Wooden Stable</a:t>
            </a: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r>
              <a:rPr lang="en-US" sz="2000" dirty="0"/>
              <a:t>In preparation for our first display of the nativity in our new church, a parishioner is building a wooden stable to house the scene throughout our preparation for, and celebration of, the coming of our Lord, Jesus Christ.</a:t>
            </a:r>
          </a:p>
        </p:txBody>
      </p:sp>
      <p:sp>
        <p:nvSpPr>
          <p:cNvPr id="3" name="TextBox 2">
            <a:extLst>
              <a:ext uri="{FF2B5EF4-FFF2-40B4-BE49-F238E27FC236}">
                <a16:creationId xmlns:a16="http://schemas.microsoft.com/office/drawing/2014/main" id="{6A8AC0D2-60C4-3849-BF23-239AF97EDDFC}"/>
              </a:ext>
            </a:extLst>
          </p:cNvPr>
          <p:cNvSpPr txBox="1"/>
          <p:nvPr/>
        </p:nvSpPr>
        <p:spPr>
          <a:xfrm>
            <a:off x="9732671"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ikigallery.org/wiki/painting_274323/Joseph-Augustus-Knip/A-flock-of-sheep-in-a-stab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5032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r="-1"/>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Advent Wreath Stand</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spc="10" dirty="0"/>
              <a:t>As we move to celebrate our first Advent season in our new church, we’ve acquired this beautiful stand to hold our Advent Wreath throughout the season.</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97330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630045008"/>
              </p:ext>
            </p:extLst>
          </p:nvPr>
        </p:nvGraphicFramePr>
        <p:xfrm>
          <a:off x="4551174" y="961812"/>
          <a:ext cx="6792329" cy="4109160"/>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a:effectLst/>
                        </a:rPr>
                        <a:t>Bridal Room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r h="821832">
                <a:tc>
                  <a:txBody>
                    <a:bodyPr/>
                    <a:lstStyle/>
                    <a:p>
                      <a:pPr algn="l" fontAlgn="b"/>
                      <a:r>
                        <a:rPr lang="en-US" sz="2400" u="none" strike="noStrike">
                          <a:effectLst/>
                        </a:rPr>
                        <a:t>The Nativity Figurines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135440463"/>
                  </a:ext>
                </a:extLst>
              </a:tr>
              <a:tr h="821832">
                <a:tc>
                  <a:txBody>
                    <a:bodyPr/>
                    <a:lstStyle/>
                    <a:p>
                      <a:pPr algn="l" fontAlgn="b"/>
                      <a:r>
                        <a:rPr lang="en-US" sz="2400" u="none" strike="noStrike" dirty="0">
                          <a:effectLst/>
                        </a:rPr>
                        <a:t>Nativity Stable</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288239524"/>
                  </a:ext>
                </a:extLst>
              </a:tr>
              <a:tr h="821832">
                <a:tc>
                  <a:txBody>
                    <a:bodyPr/>
                    <a:lstStyle/>
                    <a:p>
                      <a:pPr algn="l" fontAlgn="b"/>
                      <a:r>
                        <a:rPr lang="en-US" sz="2400" u="none" strike="noStrike" dirty="0">
                          <a:effectLst/>
                        </a:rPr>
                        <a:t>Advent Wreath Stand</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48271581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2596433215"/>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23</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a:effectLst/>
                        </a:rPr>
                        <a:t>11</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 Confessionals| Stations of the Cross (Stations 1-3, 7-11, 13-14)</a:t>
            </a:r>
          </a:p>
          <a:p>
            <a:r>
              <a:rPr lang="en-US" dirty="0"/>
              <a:t>Church Pews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 name="Rectangle 12">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floor&#10;&#10;Description automatically generated">
            <a:extLst>
              <a:ext uri="{FF2B5EF4-FFF2-40B4-BE49-F238E27FC236}">
                <a16:creationId xmlns:a16="http://schemas.microsoft.com/office/drawing/2014/main" id="{642547C4-1F7B-49DF-A63F-01CD4B9679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9264" y="365141"/>
            <a:ext cx="6288262" cy="3063875"/>
          </a:xfrm>
          <a:prstGeom prst="rect">
            <a:avLst/>
          </a:prstGeom>
        </p:spPr>
      </p:pic>
      <p:sp useBgFill="1">
        <p:nvSpPr>
          <p:cNvPr id="15" name="Rectangle 14">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356D6E-AFAC-425F-91F6-9080F6150FEC}"/>
              </a:ext>
            </a:extLst>
          </p:cNvPr>
          <p:cNvSpPr>
            <a:spLocks noGrp="1"/>
          </p:cNvSpPr>
          <p:nvPr>
            <p:ph type="title"/>
          </p:nvPr>
        </p:nvSpPr>
        <p:spPr>
          <a:xfrm>
            <a:off x="841248" y="3849689"/>
            <a:ext cx="2111122" cy="2105025"/>
          </a:xfrm>
        </p:spPr>
        <p:txBody>
          <a:bodyPr>
            <a:normAutofit/>
          </a:bodyPr>
          <a:lstStyle/>
          <a:p>
            <a:r>
              <a:rPr lang="en-US" sz="2400"/>
              <a:t>Confessionals</a:t>
            </a:r>
          </a:p>
        </p:txBody>
      </p:sp>
      <p:sp>
        <p:nvSpPr>
          <p:cNvPr id="19" name="Rectangle 18">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29E1B4-2644-4A7F-85CB-A32C681D4858}"/>
              </a:ext>
            </a:extLst>
          </p:cNvPr>
          <p:cNvSpPr>
            <a:spLocks noGrp="1"/>
          </p:cNvSpPr>
          <p:nvPr>
            <p:ph idx="1"/>
          </p:nvPr>
        </p:nvSpPr>
        <p:spPr>
          <a:xfrm>
            <a:off x="3360563" y="3849688"/>
            <a:ext cx="3315810" cy="2105025"/>
          </a:xfrm>
        </p:spPr>
        <p:txBody>
          <a:bodyPr anchor="ctr">
            <a:normAutofit/>
          </a:bodyPr>
          <a:lstStyle/>
          <a:p>
            <a:pPr marL="0" indent="0">
              <a:buNone/>
            </a:pPr>
            <a:r>
              <a:rPr lang="en-US" sz="1400"/>
              <a:t>The Sacrament of Reconciliation is one of the most unique and beautiful aspects of Catholicism. Jesus Christ, in His abundant love and mercy, established the Sacrament of Confession, so that we as sinners can obtain forgiveness for our sins and reconcile with God and the Church. The sacrament “washes us clean,” and renews us in Christ.</a:t>
            </a:r>
          </a:p>
        </p:txBody>
      </p:sp>
      <p:pic>
        <p:nvPicPr>
          <p:cNvPr id="7" name="Picture 6" descr="A picture containing wall, indoor, window, floor&#10;&#10;Description automatically generated">
            <a:extLst>
              <a:ext uri="{FF2B5EF4-FFF2-40B4-BE49-F238E27FC236}">
                <a16:creationId xmlns:a16="http://schemas.microsoft.com/office/drawing/2014/main" id="{0B08CBC6-4690-48BB-BFC3-DDA2EFD2B6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7048500" y="365109"/>
            <a:ext cx="4621006" cy="5811838"/>
          </a:xfrm>
          <a:prstGeom prst="rect">
            <a:avLst/>
          </a:prstGeom>
        </p:spPr>
      </p:pic>
    </p:spTree>
    <p:extLst>
      <p:ext uri="{BB962C8B-B14F-4D97-AF65-F5344CB8AC3E}">
        <p14:creationId xmlns:p14="http://schemas.microsoft.com/office/powerpoint/2010/main" val="3249202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a16="http://schemas.microsoft.com/office/drawing/2014/main" id="{A00276FE-9499-F04B-AF85-83C91B6D20A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r="-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7" name="Freeform: Shape 36">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F04C9D3B-D23B-414D-929C-58FFFD146F5E}"/>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dirty="0"/>
              <a:t>Stations of the Cross</a:t>
            </a:r>
          </a:p>
        </p:txBody>
      </p:sp>
      <p:sp>
        <p:nvSpPr>
          <p:cNvPr id="43" name="Rectangle 42">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Content Placeholder 20">
            <a:extLst>
              <a:ext uri="{FF2B5EF4-FFF2-40B4-BE49-F238E27FC236}">
                <a16:creationId xmlns:a16="http://schemas.microsoft.com/office/drawing/2014/main" id="{FE6FA15B-F2F6-2848-8985-381373858DB7}"/>
              </a:ext>
            </a:extLst>
          </p:cNvPr>
          <p:cNvSpPr>
            <a:spLocks noGrp="1"/>
          </p:cNvSpPr>
          <p:nvPr>
            <p:ph sz="half" idx="2"/>
          </p:nvPr>
        </p:nvSpPr>
        <p:spPr>
          <a:xfrm>
            <a:off x="374904" y="2522949"/>
            <a:ext cx="5065776" cy="3402363"/>
          </a:xfrm>
        </p:spPr>
        <p:txBody>
          <a:bodyPr vert="horz" lIns="91440" tIns="45720" rIns="91440" bIns="45720" rtlCol="0" anchor="t">
            <a:normAutofit lnSpcReduction="10000"/>
          </a:bodyPr>
          <a:lstStyle/>
          <a:p>
            <a:pPr marL="0" indent="0">
              <a:buNone/>
            </a:pPr>
            <a:r>
              <a:rPr lang="en-US" sz="1400" dirty="0"/>
              <a:t>Portraying the events of the Passion of Christ, the fourteen carvings will be displayed along the sides and rear of the nave.</a:t>
            </a:r>
          </a:p>
          <a:p>
            <a:pPr marL="0" indent="0">
              <a:buNone/>
            </a:pPr>
            <a:r>
              <a:rPr lang="en-US" sz="1400" dirty="0"/>
              <a:t>Like much of the church items, these stations were received from a church that has been closed through a curator in Pittsburgh, PA.  They are undergoing restoration now in order to enhance their presence within the liturgy. </a:t>
            </a:r>
          </a:p>
          <a:p>
            <a:pPr marL="0" indent="0">
              <a:buNone/>
            </a:pPr>
            <a:r>
              <a:rPr lang="en-US" sz="1400" dirty="0"/>
              <a:t>When complete they will have been polychrome painted in traditional fashion. The ground color for the station will be a neutral beige/gray, similar to the wall color.  From there, the artists will build up the colors of the garments and figures with transparent color washes to create depth, shadows and highlights. The background will be similar throughout along with added blues relating to the ceiling and red relating to reredos marble.</a:t>
            </a:r>
          </a:p>
          <a:p>
            <a:pPr marL="0" indent="0">
              <a:buNone/>
            </a:pPr>
            <a:r>
              <a:rPr lang="en-US" sz="1400" dirty="0"/>
              <a:t>Each station may be memorialized separately.  The available stations are listed in a following slide.</a:t>
            </a:r>
          </a:p>
        </p:txBody>
      </p:sp>
    </p:spTree>
    <p:extLst>
      <p:ext uri="{BB962C8B-B14F-4D97-AF65-F5344CB8AC3E}">
        <p14:creationId xmlns:p14="http://schemas.microsoft.com/office/powerpoint/2010/main" val="75709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2925940547"/>
              </p:ext>
            </p:extLst>
          </p:nvPr>
        </p:nvGraphicFramePr>
        <p:xfrm>
          <a:off x="4038600" y="980728"/>
          <a:ext cx="7513319" cy="4893155"/>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a:effectLst/>
                        </a:rPr>
                        <a:t>Confessionals</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$10,000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768625191"/>
                  </a:ext>
                </a:extLst>
              </a:tr>
              <a:tr h="978631">
                <a:tc>
                  <a:txBody>
                    <a:bodyPr/>
                    <a:lstStyle/>
                    <a:p>
                      <a:pPr algn="l" fontAlgn="b"/>
                      <a:r>
                        <a:rPr lang="en-US" sz="2800" u="none" strike="noStrike" dirty="0">
                          <a:effectLst/>
                        </a:rPr>
                        <a:t>Stations of the Cross</a:t>
                      </a:r>
                    </a:p>
                    <a:p>
                      <a:pPr algn="l" fontAlgn="b"/>
                      <a:r>
                        <a:rPr lang="en-US" sz="2000" b="0" i="0" u="none" strike="noStrike" dirty="0">
                          <a:solidFill>
                            <a:srgbClr val="000000"/>
                          </a:solidFill>
                          <a:effectLst/>
                          <a:latin typeface="Calibri" panose="020F0502020204030204" pitchFamily="34" charset="0"/>
                        </a:rPr>
                        <a:t>Available stations: 3,7,10</a:t>
                      </a:r>
                    </a:p>
                  </a:txBody>
                  <a:tcPr marL="24441" marR="24441" marT="24441" marB="0" anchor="b"/>
                </a:tc>
                <a:tc>
                  <a:txBody>
                    <a:bodyPr/>
                    <a:lstStyle/>
                    <a:p>
                      <a:pPr algn="r" fontAlgn="b"/>
                      <a:r>
                        <a:rPr lang="en-US" sz="2800" u="none" strike="noStrike" dirty="0">
                          <a:effectLst/>
                        </a:rPr>
                        <a:t> $10,000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a:effectLst/>
                        </a:rPr>
                        <a:t>3 </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406938614"/>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82</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Questions?</a:t>
            </a:r>
            <a:endParaRPr lang="en-US" sz="5400" dirty="0"/>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1931</TotalTime>
  <Words>1789</Words>
  <Application>Microsoft Office PowerPoint</Application>
  <PresentationFormat>Widescreen</PresentationFormat>
  <Paragraphs>209</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Nativity Figurines</vt:lpstr>
      <vt:lpstr>Wooden Stable</vt:lpstr>
      <vt:lpstr>Advent Wreath Stand</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Confessionals</vt:lpstr>
      <vt:lpstr>Stations of the Cross</vt:lpstr>
      <vt:lpstr>The Pews</vt:lpstr>
      <vt:lpstr>Donor Book</vt:lpstr>
      <vt:lpstr>Asking Donation (the prayer)</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32</cp:revision>
  <dcterms:created xsi:type="dcterms:W3CDTF">2021-04-06T21:05:54Z</dcterms:created>
  <dcterms:modified xsi:type="dcterms:W3CDTF">2023-03-15T14:23:48Z</dcterms:modified>
  <cp:category/>
</cp:coreProperties>
</file>